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44b9d7fbc5_0_1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44b9d7fbc5_0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hyperlink" Target="http://www.radianthopebiblicalcounseling.com" TargetMode="External"/><Relationship Id="rId7" Type="http://schemas.openxmlformats.org/officeDocument/2006/relationships/hyperlink" Target="http://www.radianthopebiblicalcounseling.com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hyperlink" Target="http://www.radianthopebiblicalcounseling.com" TargetMode="External"/><Relationship Id="rId7" Type="http://schemas.openxmlformats.org/officeDocument/2006/relationships/hyperlink" Target="http://www.radianthopebiblicalcounseling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 flipH="1">
            <a:off x="3806100" y="-37200"/>
            <a:ext cx="5337900" cy="5217900"/>
          </a:xfrm>
          <a:prstGeom prst="snip1Rect">
            <a:avLst>
              <a:gd fmla="val 22050" name="adj"/>
            </a:avLst>
          </a:prstGeom>
          <a:solidFill>
            <a:srgbClr val="F2652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 title="Radiant Hope Logo white no back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64450" y="126150"/>
            <a:ext cx="2979000" cy="29790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396475" y="3696900"/>
            <a:ext cx="2979000" cy="129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4081350" y="811025"/>
            <a:ext cx="4868400" cy="27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chemeClr val="lt1"/>
                </a:solidFill>
              </a:rPr>
              <a:t>Radiant Hope Biblical Counseling</a:t>
            </a:r>
            <a:endParaRPr b="1" sz="23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3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>
                <a:solidFill>
                  <a:schemeClr val="lt1"/>
                </a:solidFill>
              </a:rPr>
              <a:t>Christ-centered, Scripture-driven counseling for individuals, couples, and families.</a:t>
            </a:r>
            <a:endParaRPr sz="23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lt1"/>
                </a:solidFill>
              </a:rPr>
              <a:t>Not therapy. Not self-help. Just the truth spoken in love.</a:t>
            </a:r>
            <a:endParaRPr sz="23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lt1"/>
              </a:solidFill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322150" y="2740300"/>
            <a:ext cx="2801100" cy="22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chemeClr val="lt1"/>
                </a:solidFill>
              </a:rPr>
              <a:t>Need Biblical Counseling?</a:t>
            </a:r>
            <a:endParaRPr sz="3700">
              <a:solidFill>
                <a:schemeClr val="lt1"/>
              </a:solidFill>
            </a:endParaRPr>
          </a:p>
        </p:txBody>
      </p:sp>
      <p:pic>
        <p:nvPicPr>
          <p:cNvPr id="59" name="Google Shape;59;p13" title="RHBC QR Cod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13200" y="4057075"/>
            <a:ext cx="995425" cy="995425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 txBox="1"/>
          <p:nvPr/>
        </p:nvSpPr>
        <p:spPr>
          <a:xfrm>
            <a:off x="4081350" y="3990300"/>
            <a:ext cx="5337900" cy="10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</a:rPr>
              <a:t>Visit:</a:t>
            </a:r>
            <a:r>
              <a:rPr lang="en" sz="2200">
                <a:solidFill>
                  <a:schemeClr val="lt1"/>
                </a:solidFill>
                <a:uFill>
                  <a:noFill/>
                </a:u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u="sng">
                <a:solidFill>
                  <a:schemeClr val="lt1"/>
                </a:solid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www.RadiantHopeBiblicalCounseling.com</a:t>
            </a:r>
            <a:endParaRPr sz="15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/>
          <p:nvPr/>
        </p:nvSpPr>
        <p:spPr>
          <a:xfrm flipH="1">
            <a:off x="3806100" y="-37200"/>
            <a:ext cx="5337900" cy="5217900"/>
          </a:xfrm>
          <a:prstGeom prst="snip1Rect">
            <a:avLst>
              <a:gd fmla="val 22050" name="adj"/>
            </a:avLst>
          </a:prstGeom>
          <a:solidFill>
            <a:srgbClr val="F2652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6" name="Google Shape;66;p14" title="Radiant Hope Logo white no back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88250" y="-254850"/>
            <a:ext cx="2979000" cy="297900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 txBox="1"/>
          <p:nvPr/>
        </p:nvSpPr>
        <p:spPr>
          <a:xfrm>
            <a:off x="396475" y="3696900"/>
            <a:ext cx="2979000" cy="129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68" name="Google Shape;68;p14"/>
          <p:cNvSpPr txBox="1"/>
          <p:nvPr/>
        </p:nvSpPr>
        <p:spPr>
          <a:xfrm>
            <a:off x="4081350" y="811025"/>
            <a:ext cx="4868400" cy="27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chemeClr val="lt1"/>
                </a:solidFill>
              </a:rPr>
              <a:t>Radiant Hope Biblical Counseling</a:t>
            </a:r>
            <a:endParaRPr b="1" sz="23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lt1"/>
                </a:solidFill>
              </a:rPr>
              <a:t>Christ-centered, Scripture-driven counseling for individuals, couples, and families.</a:t>
            </a:r>
            <a:endParaRPr sz="23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lt1"/>
                </a:solidFill>
              </a:rPr>
              <a:t>Not therapy. Not self-help. Just the truth spoken in love.</a:t>
            </a:r>
            <a:endParaRPr sz="23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lt1"/>
              </a:solidFill>
            </a:endParaRPr>
          </a:p>
        </p:txBody>
      </p:sp>
      <p:sp>
        <p:nvSpPr>
          <p:cNvPr id="69" name="Google Shape;69;p14"/>
          <p:cNvSpPr txBox="1"/>
          <p:nvPr/>
        </p:nvSpPr>
        <p:spPr>
          <a:xfrm>
            <a:off x="322150" y="2511700"/>
            <a:ext cx="3053400" cy="2245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chemeClr val="lt1"/>
                </a:solidFill>
              </a:rPr>
              <a:t>Know someone who needs help</a:t>
            </a:r>
            <a:r>
              <a:rPr lang="en" sz="3700">
                <a:solidFill>
                  <a:schemeClr val="lt1"/>
                </a:solidFill>
              </a:rPr>
              <a:t>?</a:t>
            </a:r>
            <a:endParaRPr sz="3700">
              <a:solidFill>
                <a:schemeClr val="lt1"/>
              </a:solidFill>
            </a:endParaRPr>
          </a:p>
        </p:txBody>
      </p:sp>
      <p:pic>
        <p:nvPicPr>
          <p:cNvPr id="70" name="Google Shape;70;p14" title="RHBC QR Cod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13200" y="4057075"/>
            <a:ext cx="995425" cy="995425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4"/>
          <p:cNvSpPr txBox="1"/>
          <p:nvPr/>
        </p:nvSpPr>
        <p:spPr>
          <a:xfrm>
            <a:off x="4081350" y="3990300"/>
            <a:ext cx="5337900" cy="10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</a:rPr>
              <a:t>Visit:</a:t>
            </a:r>
            <a:r>
              <a:rPr lang="en" sz="2200">
                <a:solidFill>
                  <a:schemeClr val="lt1"/>
                </a:solidFill>
                <a:uFill>
                  <a:noFill/>
                </a:u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lt1"/>
                </a:solid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www.RadiantHopeBiblicalCounseling.com</a:t>
            </a:r>
            <a:endParaRPr sz="15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